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8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2023/7/12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622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Asus</cp:lastModifiedBy>
  <cp:revision>219</cp:revision>
  <cp:lastPrinted>2023-07-11T16:20:58Z</cp:lastPrinted>
  <dcterms:created xsi:type="dcterms:W3CDTF">2023-06-27T13:11:58Z</dcterms:created>
  <dcterms:modified xsi:type="dcterms:W3CDTF">2023-07-12T11:08:19Z</dcterms:modified>
</cp:coreProperties>
</file>